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5" d="100"/>
          <a:sy n="75" d="100"/>
        </p:scale>
        <p:origin x="39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26B9E889-0A3B-1CB9-5878-895BD337EAE1}"/>
              </a:ext>
            </a:extLst>
          </p:cNvPr>
          <p:cNvSpPr>
            <a:spLocks noGrp="1"/>
          </p:cNvSpPr>
          <p:nvPr>
            <p:ph type="dt" sz="half" idx="10"/>
          </p:nvPr>
        </p:nvSpPr>
        <p:spPr/>
        <p:txBody>
          <a:bodyPr/>
          <a:lstStyle/>
          <a:p>
            <a:fld id="{3A432322-D7D0-4376-AA47-823E127874DD}" type="datetimeFigureOut">
              <a:rPr lang="en-IN" smtClean="0"/>
              <a:t>27-11-2025</a:t>
            </a:fld>
            <a:endParaRPr lang="en-IN"/>
          </a:p>
        </p:txBody>
      </p:sp>
      <p:sp>
        <p:nvSpPr>
          <p:cNvPr id="5" name="Footer Placeholder 4">
            <a:extLst>
              <a:ext uri="{FF2B5EF4-FFF2-40B4-BE49-F238E27FC236}">
                <a16:creationId xmlns:a16="http://schemas.microsoft.com/office/drawing/2014/main" id="{8235A6B9-B24E-596D-EB88-2BFBE48AECC0}"/>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89CB9EC0-43EB-E848-5D39-44E820F41E25}"/>
              </a:ext>
            </a:extLst>
          </p:cNvPr>
          <p:cNvSpPr>
            <a:spLocks noGrp="1"/>
          </p:cNvSpPr>
          <p:nvPr>
            <p:ph type="sldNum" sz="quarter" idx="12"/>
          </p:nvPr>
        </p:nvSpPr>
        <p:spPr/>
        <p:txBody>
          <a:bodyPr/>
          <a:lstStyle/>
          <a:p>
            <a:fld id="{A2E9F5FE-110B-4945-A77D-062548E0B7B6}" type="slidenum">
              <a:rPr lang="en-IN" smtClean="0"/>
              <a:t>‹#›</a:t>
            </a:fld>
            <a:endParaRPr lang="en-IN"/>
          </a:p>
        </p:txBody>
      </p:sp>
    </p:spTree>
    <p:extLst>
      <p:ext uri="{BB962C8B-B14F-4D97-AF65-F5344CB8AC3E}">
        <p14:creationId xmlns:p14="http://schemas.microsoft.com/office/powerpoint/2010/main" val="34403303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4908BD-2935-E511-A586-F045B8DAA8A3}"/>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E4CADA9F-F4FF-99AF-3424-BFF64EB15F1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F80D03AB-60D2-5C12-69A6-0383498EDE1A}"/>
              </a:ext>
            </a:extLst>
          </p:cNvPr>
          <p:cNvSpPr>
            <a:spLocks noGrp="1"/>
          </p:cNvSpPr>
          <p:nvPr>
            <p:ph type="dt" sz="half" idx="10"/>
          </p:nvPr>
        </p:nvSpPr>
        <p:spPr/>
        <p:txBody>
          <a:bodyPr/>
          <a:lstStyle/>
          <a:p>
            <a:fld id="{3A432322-D7D0-4376-AA47-823E127874DD}" type="datetimeFigureOut">
              <a:rPr lang="en-IN" smtClean="0"/>
              <a:t>27-11-2025</a:t>
            </a:fld>
            <a:endParaRPr lang="en-IN"/>
          </a:p>
        </p:txBody>
      </p:sp>
      <p:sp>
        <p:nvSpPr>
          <p:cNvPr id="5" name="Footer Placeholder 4">
            <a:extLst>
              <a:ext uri="{FF2B5EF4-FFF2-40B4-BE49-F238E27FC236}">
                <a16:creationId xmlns:a16="http://schemas.microsoft.com/office/drawing/2014/main" id="{333D6EDB-0432-7197-8415-BBAC7E788EC9}"/>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BAC6CCDB-D15F-438D-F31F-5FCC6FD75B8E}"/>
              </a:ext>
            </a:extLst>
          </p:cNvPr>
          <p:cNvSpPr>
            <a:spLocks noGrp="1"/>
          </p:cNvSpPr>
          <p:nvPr>
            <p:ph type="sldNum" sz="quarter" idx="12"/>
          </p:nvPr>
        </p:nvSpPr>
        <p:spPr/>
        <p:txBody>
          <a:bodyPr/>
          <a:lstStyle/>
          <a:p>
            <a:fld id="{A2E9F5FE-110B-4945-A77D-062548E0B7B6}" type="slidenum">
              <a:rPr lang="en-IN" smtClean="0"/>
              <a:t>‹#›</a:t>
            </a:fld>
            <a:endParaRPr lang="en-IN"/>
          </a:p>
        </p:txBody>
      </p:sp>
    </p:spTree>
    <p:extLst>
      <p:ext uri="{BB962C8B-B14F-4D97-AF65-F5344CB8AC3E}">
        <p14:creationId xmlns:p14="http://schemas.microsoft.com/office/powerpoint/2010/main" val="4602400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8829A6D-3CEF-93DB-6161-6FA3F9D0E8E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56FDBF74-B200-E7F9-FBB8-29DDBFDC603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3FC9B40E-FC48-B7EE-3C6F-E114E12919E9}"/>
              </a:ext>
            </a:extLst>
          </p:cNvPr>
          <p:cNvSpPr>
            <a:spLocks noGrp="1"/>
          </p:cNvSpPr>
          <p:nvPr>
            <p:ph type="dt" sz="half" idx="10"/>
          </p:nvPr>
        </p:nvSpPr>
        <p:spPr/>
        <p:txBody>
          <a:bodyPr/>
          <a:lstStyle/>
          <a:p>
            <a:fld id="{3A432322-D7D0-4376-AA47-823E127874DD}" type="datetimeFigureOut">
              <a:rPr lang="en-IN" smtClean="0"/>
              <a:t>27-11-2025</a:t>
            </a:fld>
            <a:endParaRPr lang="en-IN"/>
          </a:p>
        </p:txBody>
      </p:sp>
      <p:sp>
        <p:nvSpPr>
          <p:cNvPr id="5" name="Footer Placeholder 4">
            <a:extLst>
              <a:ext uri="{FF2B5EF4-FFF2-40B4-BE49-F238E27FC236}">
                <a16:creationId xmlns:a16="http://schemas.microsoft.com/office/drawing/2014/main" id="{6CBA044C-44C4-72C2-F8E0-4408CEDFCB46}"/>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81D8258B-25FD-5149-5D34-41FE9FD903CD}"/>
              </a:ext>
            </a:extLst>
          </p:cNvPr>
          <p:cNvSpPr>
            <a:spLocks noGrp="1"/>
          </p:cNvSpPr>
          <p:nvPr>
            <p:ph type="sldNum" sz="quarter" idx="12"/>
          </p:nvPr>
        </p:nvSpPr>
        <p:spPr/>
        <p:txBody>
          <a:bodyPr/>
          <a:lstStyle/>
          <a:p>
            <a:fld id="{A2E9F5FE-110B-4945-A77D-062548E0B7B6}" type="slidenum">
              <a:rPr lang="en-IN" smtClean="0"/>
              <a:t>‹#›</a:t>
            </a:fld>
            <a:endParaRPr lang="en-IN"/>
          </a:p>
        </p:txBody>
      </p:sp>
    </p:spTree>
    <p:extLst>
      <p:ext uri="{BB962C8B-B14F-4D97-AF65-F5344CB8AC3E}">
        <p14:creationId xmlns:p14="http://schemas.microsoft.com/office/powerpoint/2010/main" val="1751520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87A79E-7EFF-B731-5D23-17A5F0026945}"/>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9A1B0A56-C785-957C-A3DD-5BEDFCAA7E8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9814D913-4E63-8394-366E-DA0AB691C99D}"/>
              </a:ext>
            </a:extLst>
          </p:cNvPr>
          <p:cNvSpPr>
            <a:spLocks noGrp="1"/>
          </p:cNvSpPr>
          <p:nvPr>
            <p:ph type="dt" sz="half" idx="10"/>
          </p:nvPr>
        </p:nvSpPr>
        <p:spPr/>
        <p:txBody>
          <a:bodyPr/>
          <a:lstStyle/>
          <a:p>
            <a:fld id="{3A432322-D7D0-4376-AA47-823E127874DD}" type="datetimeFigureOut">
              <a:rPr lang="en-IN" smtClean="0"/>
              <a:t>27-11-2025</a:t>
            </a:fld>
            <a:endParaRPr lang="en-IN"/>
          </a:p>
        </p:txBody>
      </p:sp>
      <p:sp>
        <p:nvSpPr>
          <p:cNvPr id="5" name="Footer Placeholder 4">
            <a:extLst>
              <a:ext uri="{FF2B5EF4-FFF2-40B4-BE49-F238E27FC236}">
                <a16:creationId xmlns:a16="http://schemas.microsoft.com/office/drawing/2014/main" id="{8834BA44-0568-AD6C-C1B0-170B41EBA505}"/>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1D83545A-16E3-1247-64F2-E2B3CF0DCA34}"/>
              </a:ext>
            </a:extLst>
          </p:cNvPr>
          <p:cNvSpPr>
            <a:spLocks noGrp="1"/>
          </p:cNvSpPr>
          <p:nvPr>
            <p:ph type="sldNum" sz="quarter" idx="12"/>
          </p:nvPr>
        </p:nvSpPr>
        <p:spPr/>
        <p:txBody>
          <a:bodyPr/>
          <a:lstStyle/>
          <a:p>
            <a:fld id="{A2E9F5FE-110B-4945-A77D-062548E0B7B6}" type="slidenum">
              <a:rPr lang="en-IN" smtClean="0"/>
              <a:t>‹#›</a:t>
            </a:fld>
            <a:endParaRPr lang="en-IN"/>
          </a:p>
        </p:txBody>
      </p:sp>
    </p:spTree>
    <p:extLst>
      <p:ext uri="{BB962C8B-B14F-4D97-AF65-F5344CB8AC3E}">
        <p14:creationId xmlns:p14="http://schemas.microsoft.com/office/powerpoint/2010/main" val="22872079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206CA6-A15A-5E08-AA83-BAD619E35DB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B036E7FF-9C19-C957-92CC-3EE4DBAB69E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143E757-D3AA-638A-F6B3-55E373EDA1DC}"/>
              </a:ext>
            </a:extLst>
          </p:cNvPr>
          <p:cNvSpPr>
            <a:spLocks noGrp="1"/>
          </p:cNvSpPr>
          <p:nvPr>
            <p:ph type="dt" sz="half" idx="10"/>
          </p:nvPr>
        </p:nvSpPr>
        <p:spPr/>
        <p:txBody>
          <a:bodyPr/>
          <a:lstStyle/>
          <a:p>
            <a:fld id="{3A432322-D7D0-4376-AA47-823E127874DD}" type="datetimeFigureOut">
              <a:rPr lang="en-IN" smtClean="0"/>
              <a:t>27-11-2025</a:t>
            </a:fld>
            <a:endParaRPr lang="en-IN"/>
          </a:p>
        </p:txBody>
      </p:sp>
      <p:sp>
        <p:nvSpPr>
          <p:cNvPr id="5" name="Footer Placeholder 4">
            <a:extLst>
              <a:ext uri="{FF2B5EF4-FFF2-40B4-BE49-F238E27FC236}">
                <a16:creationId xmlns:a16="http://schemas.microsoft.com/office/drawing/2014/main" id="{FD141861-953F-5737-4614-979408EDC855}"/>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E8542BC0-9D14-6C70-C443-DD2E3B9A3E3D}"/>
              </a:ext>
            </a:extLst>
          </p:cNvPr>
          <p:cNvSpPr>
            <a:spLocks noGrp="1"/>
          </p:cNvSpPr>
          <p:nvPr>
            <p:ph type="sldNum" sz="quarter" idx="12"/>
          </p:nvPr>
        </p:nvSpPr>
        <p:spPr/>
        <p:txBody>
          <a:bodyPr/>
          <a:lstStyle/>
          <a:p>
            <a:fld id="{A2E9F5FE-110B-4945-A77D-062548E0B7B6}" type="slidenum">
              <a:rPr lang="en-IN" smtClean="0"/>
              <a:t>‹#›</a:t>
            </a:fld>
            <a:endParaRPr lang="en-IN"/>
          </a:p>
        </p:txBody>
      </p:sp>
    </p:spTree>
    <p:extLst>
      <p:ext uri="{BB962C8B-B14F-4D97-AF65-F5344CB8AC3E}">
        <p14:creationId xmlns:p14="http://schemas.microsoft.com/office/powerpoint/2010/main" val="39865022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3473BC-DD71-DBB6-17B7-582C8941A5E4}"/>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273BBE62-E0CD-E860-B7C6-7C4FC04888F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3CD46EF0-FA6B-A7EF-D3FF-2CD5DB168F0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69610F1F-A643-6074-2A74-23FA3B4F9649}"/>
              </a:ext>
            </a:extLst>
          </p:cNvPr>
          <p:cNvSpPr>
            <a:spLocks noGrp="1"/>
          </p:cNvSpPr>
          <p:nvPr>
            <p:ph type="dt" sz="half" idx="10"/>
          </p:nvPr>
        </p:nvSpPr>
        <p:spPr/>
        <p:txBody>
          <a:bodyPr/>
          <a:lstStyle/>
          <a:p>
            <a:fld id="{3A432322-D7D0-4376-AA47-823E127874DD}" type="datetimeFigureOut">
              <a:rPr lang="en-IN" smtClean="0"/>
              <a:t>27-11-2025</a:t>
            </a:fld>
            <a:endParaRPr lang="en-IN"/>
          </a:p>
        </p:txBody>
      </p:sp>
      <p:sp>
        <p:nvSpPr>
          <p:cNvPr id="6" name="Footer Placeholder 5">
            <a:extLst>
              <a:ext uri="{FF2B5EF4-FFF2-40B4-BE49-F238E27FC236}">
                <a16:creationId xmlns:a16="http://schemas.microsoft.com/office/drawing/2014/main" id="{6AC2DF27-4B6D-B632-9633-1A6C47613214}"/>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A4476DB7-AB18-9F1B-4154-470880B52896}"/>
              </a:ext>
            </a:extLst>
          </p:cNvPr>
          <p:cNvSpPr>
            <a:spLocks noGrp="1"/>
          </p:cNvSpPr>
          <p:nvPr>
            <p:ph type="sldNum" sz="quarter" idx="12"/>
          </p:nvPr>
        </p:nvSpPr>
        <p:spPr/>
        <p:txBody>
          <a:bodyPr/>
          <a:lstStyle/>
          <a:p>
            <a:fld id="{A2E9F5FE-110B-4945-A77D-062548E0B7B6}" type="slidenum">
              <a:rPr lang="en-IN" smtClean="0"/>
              <a:t>‹#›</a:t>
            </a:fld>
            <a:endParaRPr lang="en-IN"/>
          </a:p>
        </p:txBody>
      </p:sp>
    </p:spTree>
    <p:extLst>
      <p:ext uri="{BB962C8B-B14F-4D97-AF65-F5344CB8AC3E}">
        <p14:creationId xmlns:p14="http://schemas.microsoft.com/office/powerpoint/2010/main" val="5311891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30928C-DA01-5FF9-6E1B-14810CC01EDF}"/>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1984F5F0-4DC6-856D-34F4-882E1A9AC63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5D4A979-237D-2732-7CED-5B4F93F142C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664C57B8-1037-2D6B-36DA-2396CC0518F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D98FAC7-B924-3133-53E9-6739ECA51FA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03BFC820-4812-89C0-7C7A-FC23BC6E32A4}"/>
              </a:ext>
            </a:extLst>
          </p:cNvPr>
          <p:cNvSpPr>
            <a:spLocks noGrp="1"/>
          </p:cNvSpPr>
          <p:nvPr>
            <p:ph type="dt" sz="half" idx="10"/>
          </p:nvPr>
        </p:nvSpPr>
        <p:spPr/>
        <p:txBody>
          <a:bodyPr/>
          <a:lstStyle/>
          <a:p>
            <a:fld id="{3A432322-D7D0-4376-AA47-823E127874DD}" type="datetimeFigureOut">
              <a:rPr lang="en-IN" smtClean="0"/>
              <a:t>27-11-2025</a:t>
            </a:fld>
            <a:endParaRPr lang="en-IN"/>
          </a:p>
        </p:txBody>
      </p:sp>
      <p:sp>
        <p:nvSpPr>
          <p:cNvPr id="8" name="Footer Placeholder 7">
            <a:extLst>
              <a:ext uri="{FF2B5EF4-FFF2-40B4-BE49-F238E27FC236}">
                <a16:creationId xmlns:a16="http://schemas.microsoft.com/office/drawing/2014/main" id="{F677CBE6-3A48-9668-6B0D-3D0D90DECA2F}"/>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232D141C-71A3-D502-AD6C-5F61683B3F1C}"/>
              </a:ext>
            </a:extLst>
          </p:cNvPr>
          <p:cNvSpPr>
            <a:spLocks noGrp="1"/>
          </p:cNvSpPr>
          <p:nvPr>
            <p:ph type="sldNum" sz="quarter" idx="12"/>
          </p:nvPr>
        </p:nvSpPr>
        <p:spPr/>
        <p:txBody>
          <a:bodyPr/>
          <a:lstStyle/>
          <a:p>
            <a:fld id="{A2E9F5FE-110B-4945-A77D-062548E0B7B6}" type="slidenum">
              <a:rPr lang="en-IN" smtClean="0"/>
              <a:t>‹#›</a:t>
            </a:fld>
            <a:endParaRPr lang="en-IN"/>
          </a:p>
        </p:txBody>
      </p:sp>
    </p:spTree>
    <p:extLst>
      <p:ext uri="{BB962C8B-B14F-4D97-AF65-F5344CB8AC3E}">
        <p14:creationId xmlns:p14="http://schemas.microsoft.com/office/powerpoint/2010/main" val="9159642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FCD4C8-5859-E0EC-2493-BFFED6194FFC}"/>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F641F5E4-DF57-7DFE-25C1-2DB6163BA14B}"/>
              </a:ext>
            </a:extLst>
          </p:cNvPr>
          <p:cNvSpPr>
            <a:spLocks noGrp="1"/>
          </p:cNvSpPr>
          <p:nvPr>
            <p:ph type="dt" sz="half" idx="10"/>
          </p:nvPr>
        </p:nvSpPr>
        <p:spPr/>
        <p:txBody>
          <a:bodyPr/>
          <a:lstStyle/>
          <a:p>
            <a:fld id="{3A432322-D7D0-4376-AA47-823E127874DD}" type="datetimeFigureOut">
              <a:rPr lang="en-IN" smtClean="0"/>
              <a:t>27-11-2025</a:t>
            </a:fld>
            <a:endParaRPr lang="en-IN"/>
          </a:p>
        </p:txBody>
      </p:sp>
      <p:sp>
        <p:nvSpPr>
          <p:cNvPr id="4" name="Footer Placeholder 3">
            <a:extLst>
              <a:ext uri="{FF2B5EF4-FFF2-40B4-BE49-F238E27FC236}">
                <a16:creationId xmlns:a16="http://schemas.microsoft.com/office/drawing/2014/main" id="{A39AA09A-40F7-3501-1F54-879A3B23B61D}"/>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48F6C083-BD08-44A1-FC7F-16DF47A6A5E5}"/>
              </a:ext>
            </a:extLst>
          </p:cNvPr>
          <p:cNvSpPr>
            <a:spLocks noGrp="1"/>
          </p:cNvSpPr>
          <p:nvPr>
            <p:ph type="sldNum" sz="quarter" idx="12"/>
          </p:nvPr>
        </p:nvSpPr>
        <p:spPr/>
        <p:txBody>
          <a:bodyPr/>
          <a:lstStyle/>
          <a:p>
            <a:fld id="{A2E9F5FE-110B-4945-A77D-062548E0B7B6}" type="slidenum">
              <a:rPr lang="en-IN" smtClean="0"/>
              <a:t>‹#›</a:t>
            </a:fld>
            <a:endParaRPr lang="en-IN"/>
          </a:p>
        </p:txBody>
      </p:sp>
    </p:spTree>
    <p:extLst>
      <p:ext uri="{BB962C8B-B14F-4D97-AF65-F5344CB8AC3E}">
        <p14:creationId xmlns:p14="http://schemas.microsoft.com/office/powerpoint/2010/main" val="35321002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63C7FA8-F03A-C841-F5F3-BC43DD550F29}"/>
              </a:ext>
            </a:extLst>
          </p:cNvPr>
          <p:cNvSpPr>
            <a:spLocks noGrp="1"/>
          </p:cNvSpPr>
          <p:nvPr>
            <p:ph type="dt" sz="half" idx="10"/>
          </p:nvPr>
        </p:nvSpPr>
        <p:spPr/>
        <p:txBody>
          <a:bodyPr/>
          <a:lstStyle/>
          <a:p>
            <a:fld id="{3A432322-D7D0-4376-AA47-823E127874DD}" type="datetimeFigureOut">
              <a:rPr lang="en-IN" smtClean="0"/>
              <a:t>27-11-2025</a:t>
            </a:fld>
            <a:endParaRPr lang="en-IN"/>
          </a:p>
        </p:txBody>
      </p:sp>
      <p:sp>
        <p:nvSpPr>
          <p:cNvPr id="3" name="Footer Placeholder 2">
            <a:extLst>
              <a:ext uri="{FF2B5EF4-FFF2-40B4-BE49-F238E27FC236}">
                <a16:creationId xmlns:a16="http://schemas.microsoft.com/office/drawing/2014/main" id="{0EF12885-7D2D-9913-41D0-DBB92E2C85CE}"/>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04C6D56C-7388-7BE4-84A9-098B6BD275C4}"/>
              </a:ext>
            </a:extLst>
          </p:cNvPr>
          <p:cNvSpPr>
            <a:spLocks noGrp="1"/>
          </p:cNvSpPr>
          <p:nvPr>
            <p:ph type="sldNum" sz="quarter" idx="12"/>
          </p:nvPr>
        </p:nvSpPr>
        <p:spPr/>
        <p:txBody>
          <a:bodyPr/>
          <a:lstStyle/>
          <a:p>
            <a:fld id="{A2E9F5FE-110B-4945-A77D-062548E0B7B6}" type="slidenum">
              <a:rPr lang="en-IN" smtClean="0"/>
              <a:t>‹#›</a:t>
            </a:fld>
            <a:endParaRPr lang="en-IN"/>
          </a:p>
        </p:txBody>
      </p:sp>
    </p:spTree>
    <p:extLst>
      <p:ext uri="{BB962C8B-B14F-4D97-AF65-F5344CB8AC3E}">
        <p14:creationId xmlns:p14="http://schemas.microsoft.com/office/powerpoint/2010/main" val="25218564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A35C1D-F950-37CB-C7C2-4EBBAD02BBF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743A478B-F6D9-CAA3-28C4-66892F2E1BF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48A5EEF9-7064-B598-2BEE-0EF935C4488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F5019DE-0311-E618-5D1D-C91FA2254A7C}"/>
              </a:ext>
            </a:extLst>
          </p:cNvPr>
          <p:cNvSpPr>
            <a:spLocks noGrp="1"/>
          </p:cNvSpPr>
          <p:nvPr>
            <p:ph type="dt" sz="half" idx="10"/>
          </p:nvPr>
        </p:nvSpPr>
        <p:spPr/>
        <p:txBody>
          <a:bodyPr/>
          <a:lstStyle/>
          <a:p>
            <a:fld id="{3A432322-D7D0-4376-AA47-823E127874DD}" type="datetimeFigureOut">
              <a:rPr lang="en-IN" smtClean="0"/>
              <a:t>27-11-2025</a:t>
            </a:fld>
            <a:endParaRPr lang="en-IN"/>
          </a:p>
        </p:txBody>
      </p:sp>
      <p:sp>
        <p:nvSpPr>
          <p:cNvPr id="6" name="Footer Placeholder 5">
            <a:extLst>
              <a:ext uri="{FF2B5EF4-FFF2-40B4-BE49-F238E27FC236}">
                <a16:creationId xmlns:a16="http://schemas.microsoft.com/office/drawing/2014/main" id="{3CBCD398-A281-0E68-0CA6-F5A1ECC0A2F6}"/>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69424FEA-BE68-BA85-783C-A3C34C63625E}"/>
              </a:ext>
            </a:extLst>
          </p:cNvPr>
          <p:cNvSpPr>
            <a:spLocks noGrp="1"/>
          </p:cNvSpPr>
          <p:nvPr>
            <p:ph type="sldNum" sz="quarter" idx="12"/>
          </p:nvPr>
        </p:nvSpPr>
        <p:spPr/>
        <p:txBody>
          <a:bodyPr/>
          <a:lstStyle/>
          <a:p>
            <a:fld id="{A2E9F5FE-110B-4945-A77D-062548E0B7B6}" type="slidenum">
              <a:rPr lang="en-IN" smtClean="0"/>
              <a:t>‹#›</a:t>
            </a:fld>
            <a:endParaRPr lang="en-IN"/>
          </a:p>
        </p:txBody>
      </p:sp>
    </p:spTree>
    <p:extLst>
      <p:ext uri="{BB962C8B-B14F-4D97-AF65-F5344CB8AC3E}">
        <p14:creationId xmlns:p14="http://schemas.microsoft.com/office/powerpoint/2010/main" val="32696444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6AFA47-85AB-D1A1-4687-89DD958DCF0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88FED319-A965-5114-ABDD-CE349F47657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FA0A22AD-A918-98A2-A5CD-B3CCB4CFE5C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0F7866E-8DB4-6B42-D780-2E8035466364}"/>
              </a:ext>
            </a:extLst>
          </p:cNvPr>
          <p:cNvSpPr>
            <a:spLocks noGrp="1"/>
          </p:cNvSpPr>
          <p:nvPr>
            <p:ph type="dt" sz="half" idx="10"/>
          </p:nvPr>
        </p:nvSpPr>
        <p:spPr/>
        <p:txBody>
          <a:bodyPr/>
          <a:lstStyle/>
          <a:p>
            <a:fld id="{3A432322-D7D0-4376-AA47-823E127874DD}" type="datetimeFigureOut">
              <a:rPr lang="en-IN" smtClean="0"/>
              <a:t>27-11-2025</a:t>
            </a:fld>
            <a:endParaRPr lang="en-IN"/>
          </a:p>
        </p:txBody>
      </p:sp>
      <p:sp>
        <p:nvSpPr>
          <p:cNvPr id="6" name="Footer Placeholder 5">
            <a:extLst>
              <a:ext uri="{FF2B5EF4-FFF2-40B4-BE49-F238E27FC236}">
                <a16:creationId xmlns:a16="http://schemas.microsoft.com/office/drawing/2014/main" id="{B64E5F59-776D-FA82-2669-6996243DDC4F}"/>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0EEBD990-6F0E-D247-7A5E-98393AC5F651}"/>
              </a:ext>
            </a:extLst>
          </p:cNvPr>
          <p:cNvSpPr>
            <a:spLocks noGrp="1"/>
          </p:cNvSpPr>
          <p:nvPr>
            <p:ph type="sldNum" sz="quarter" idx="12"/>
          </p:nvPr>
        </p:nvSpPr>
        <p:spPr/>
        <p:txBody>
          <a:bodyPr/>
          <a:lstStyle/>
          <a:p>
            <a:fld id="{A2E9F5FE-110B-4945-A77D-062548E0B7B6}" type="slidenum">
              <a:rPr lang="en-IN" smtClean="0"/>
              <a:t>‹#›</a:t>
            </a:fld>
            <a:endParaRPr lang="en-IN"/>
          </a:p>
        </p:txBody>
      </p:sp>
    </p:spTree>
    <p:extLst>
      <p:ext uri="{BB962C8B-B14F-4D97-AF65-F5344CB8AC3E}">
        <p14:creationId xmlns:p14="http://schemas.microsoft.com/office/powerpoint/2010/main" val="6620290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37192B2-7523-AE18-9FD4-6A47D00B1AE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031C9FC5-9929-33E4-69FE-1F0879D6977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C773F585-9980-480C-06D9-13C35AABE43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A432322-D7D0-4376-AA47-823E127874DD}" type="datetimeFigureOut">
              <a:rPr lang="en-IN" smtClean="0"/>
              <a:t>27-11-2025</a:t>
            </a:fld>
            <a:endParaRPr lang="en-IN"/>
          </a:p>
        </p:txBody>
      </p:sp>
      <p:sp>
        <p:nvSpPr>
          <p:cNvPr id="5" name="Footer Placeholder 4">
            <a:extLst>
              <a:ext uri="{FF2B5EF4-FFF2-40B4-BE49-F238E27FC236}">
                <a16:creationId xmlns:a16="http://schemas.microsoft.com/office/drawing/2014/main" id="{37B61F23-D2E7-E0FD-8966-CA66219DDA1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IN"/>
          </a:p>
        </p:txBody>
      </p:sp>
      <p:sp>
        <p:nvSpPr>
          <p:cNvPr id="6" name="Slide Number Placeholder 5">
            <a:extLst>
              <a:ext uri="{FF2B5EF4-FFF2-40B4-BE49-F238E27FC236}">
                <a16:creationId xmlns:a16="http://schemas.microsoft.com/office/drawing/2014/main" id="{F0C9AAEF-3170-D576-9FB5-1088A884AF0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2E9F5FE-110B-4945-A77D-062548E0B7B6}" type="slidenum">
              <a:rPr lang="en-IN" smtClean="0"/>
              <a:t>‹#›</a:t>
            </a:fld>
            <a:endParaRPr lang="en-IN"/>
          </a:p>
        </p:txBody>
      </p:sp>
    </p:spTree>
    <p:extLst>
      <p:ext uri="{BB962C8B-B14F-4D97-AF65-F5344CB8AC3E}">
        <p14:creationId xmlns:p14="http://schemas.microsoft.com/office/powerpoint/2010/main" val="9108614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docs.google.com/forms/d/e/1FAIpQLSd1xIW6iZrX2zutZKaH0bQVxcWbSwdSiFMp4ndkywKUOsBmeQ/viewform?usp=header" TargetMode="External"/><Relationship Id="rId1" Type="http://schemas.openxmlformats.org/officeDocument/2006/relationships/slideLayout" Target="../slideLayouts/slideLayout2.xml"/><Relationship Id="rId4" Type="http://schemas.openxmlformats.org/officeDocument/2006/relationships/image" Target="../media/image2.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Rounded Corners 12">
            <a:extLst>
              <a:ext uri="{FF2B5EF4-FFF2-40B4-BE49-F238E27FC236}">
                <a16:creationId xmlns:a16="http://schemas.microsoft.com/office/drawing/2014/main" id="{D18837EF-1CFF-C127-014F-57D9E71EF81A}"/>
              </a:ext>
            </a:extLst>
          </p:cNvPr>
          <p:cNvSpPr/>
          <p:nvPr/>
        </p:nvSpPr>
        <p:spPr>
          <a:xfrm>
            <a:off x="310033" y="1820890"/>
            <a:ext cx="11571934" cy="2017686"/>
          </a:xfrm>
          <a:prstGeom prst="roundRect">
            <a:avLst>
              <a:gd name="adj" fmla="val 14065"/>
            </a:avLst>
          </a:prstGeom>
          <a:solidFill>
            <a:srgbClr val="0033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13" rtl="0" eaLnBrk="1" fontAlgn="auto" latinLnBrk="0" hangingPunct="1">
              <a:lnSpc>
                <a:spcPct val="100000"/>
              </a:lnSpc>
              <a:spcBef>
                <a:spcPts val="0"/>
              </a:spcBef>
              <a:spcAft>
                <a:spcPts val="0"/>
              </a:spcAft>
              <a:buClrTx/>
              <a:buSzTx/>
              <a:buFontTx/>
              <a:buNone/>
              <a:tabLst/>
              <a:defRPr/>
            </a:pPr>
            <a:endParaRPr kumimoji="0" lang="en-IN" sz="1801"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Title 1">
            <a:extLst>
              <a:ext uri="{FF2B5EF4-FFF2-40B4-BE49-F238E27FC236}">
                <a16:creationId xmlns:a16="http://schemas.microsoft.com/office/drawing/2014/main" id="{458E1989-93FE-BA73-4599-08745CF11AAD}"/>
              </a:ext>
            </a:extLst>
          </p:cNvPr>
          <p:cNvSpPr txBox="1">
            <a:spLocks/>
          </p:cNvSpPr>
          <p:nvPr/>
        </p:nvSpPr>
        <p:spPr>
          <a:xfrm>
            <a:off x="1085852" y="2125390"/>
            <a:ext cx="10020300" cy="1432196"/>
          </a:xfrm>
          <a:prstGeom prst="rect">
            <a:avLst/>
          </a:prstGeom>
        </p:spPr>
        <p:txBody>
          <a:bodyPr vert="horz" lIns="91440" tIns="45721" rIns="91440" bIns="45721" rtlCol="0" anchor="ctr">
            <a:noAutofit/>
          </a:bodyPr>
          <a:lstStyle>
            <a:lvl1pPr algn="ctr">
              <a:lnSpc>
                <a:spcPct val="90000"/>
              </a:lnSpc>
              <a:spcBef>
                <a:spcPct val="0"/>
              </a:spcBef>
              <a:buNone/>
              <a:defRPr sz="4000" b="1" i="1">
                <a:solidFill>
                  <a:schemeClr val="bg1"/>
                </a:solidFill>
                <a:latin typeface="Times New Roman" panose="02020603050405020304" pitchFamily="18" charset="0"/>
                <a:ea typeface="+mj-ea"/>
                <a:cs typeface="Times New Roman" panose="02020603050405020304" pitchFamily="18" charset="0"/>
              </a:defRPr>
            </a:lvl1pPr>
          </a:lstStyle>
          <a:p>
            <a:pPr marL="0" marR="0" lvl="0" indent="0" algn="ctr" defTabSz="914313" rtl="0" eaLnBrk="1" fontAlgn="auto" latinLnBrk="0" hangingPunct="1">
              <a:lnSpc>
                <a:spcPct val="90000"/>
              </a:lnSpc>
              <a:spcBef>
                <a:spcPct val="0"/>
              </a:spcBef>
              <a:spcAft>
                <a:spcPts val="0"/>
              </a:spcAft>
              <a:buClrTx/>
              <a:buSzTx/>
              <a:buFontTx/>
              <a:buNone/>
              <a:tabLst/>
              <a:defRPr/>
            </a:pPr>
            <a:r>
              <a:rPr kumimoji="0" lang="en-US" sz="3600" b="1" i="1" u="none" strike="noStrike" kern="0" cap="none" spc="0" normalizeH="0" baseline="0" noProof="0" dirty="0">
                <a:ln>
                  <a:noFill/>
                </a:ln>
                <a:solidFill>
                  <a:prstClr val="white"/>
                </a:solidFill>
                <a:effectLst/>
                <a:uLnTx/>
                <a:uFillTx/>
                <a:latin typeface="Times New Roman" panose="02020603050405020304" pitchFamily="18" charset="0"/>
                <a:ea typeface="Calibri" panose="020F0502020204030204" pitchFamily="34" charset="0"/>
                <a:cs typeface="Times New Roman" panose="02020603050405020304" pitchFamily="18" charset="0"/>
              </a:rPr>
              <a:t>Topic name (Minimum 36pt)</a:t>
            </a:r>
            <a:endParaRPr kumimoji="0" lang="en-IN" sz="3600" b="1" i="1" u="none" strike="noStrike" kern="1200" cap="none" spc="0" normalizeH="0" baseline="0" noProof="0" dirty="0">
              <a:ln>
                <a:noFill/>
              </a:ln>
              <a:solidFill>
                <a:prstClr val="white"/>
              </a:solidFill>
              <a:effectLst/>
              <a:uLnTx/>
              <a:uFillTx/>
              <a:latin typeface="Times New Roman" panose="02020603050405020304" pitchFamily="18" charset="0"/>
              <a:ea typeface="+mj-ea"/>
              <a:cs typeface="Times New Roman" panose="02020603050405020304" pitchFamily="18" charset="0"/>
            </a:endParaRPr>
          </a:p>
        </p:txBody>
      </p:sp>
      <p:sp>
        <p:nvSpPr>
          <p:cNvPr id="15" name="Subtitle 2">
            <a:extLst>
              <a:ext uri="{FF2B5EF4-FFF2-40B4-BE49-F238E27FC236}">
                <a16:creationId xmlns:a16="http://schemas.microsoft.com/office/drawing/2014/main" id="{83A94E5A-63DC-C28D-C0F8-20F2941906B5}"/>
              </a:ext>
            </a:extLst>
          </p:cNvPr>
          <p:cNvSpPr txBox="1">
            <a:spLocks/>
          </p:cNvSpPr>
          <p:nvPr/>
        </p:nvSpPr>
        <p:spPr>
          <a:xfrm>
            <a:off x="1524000" y="6417945"/>
            <a:ext cx="9144000" cy="440055"/>
          </a:xfrm>
          <a:prstGeom prst="rect">
            <a:avLst/>
          </a:prstGeom>
        </p:spPr>
        <p:txBody>
          <a:bodyPr vert="horz" lIns="91440" tIns="45720" rIns="91440" bIns="45720" rtlCol="0" anchor="t">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nSpc>
                <a:spcPct val="110000"/>
              </a:lnSpc>
            </a:pPr>
            <a:r>
              <a:rPr lang="en-US" sz="2000" b="1" dirty="0">
                <a:latin typeface="Times New Roman" panose="02020603050405020304" pitchFamily="18" charset="0"/>
                <a:cs typeface="Times New Roman" panose="02020603050405020304" pitchFamily="18" charset="0"/>
              </a:rPr>
              <a:t>CTRG 2025 | </a:t>
            </a:r>
            <a:r>
              <a:rPr lang="en-IN" sz="2000" b="1" dirty="0">
                <a:latin typeface="Times New Roman" panose="02020603050405020304" pitchFamily="18" charset="0"/>
                <a:cs typeface="Times New Roman" panose="02020603050405020304" pitchFamily="18" charset="0"/>
              </a:rPr>
              <a:t>Presented by: </a:t>
            </a:r>
            <a:r>
              <a:rPr lang="en-US" sz="2000" b="1" dirty="0">
                <a:latin typeface="Times New Roman" panose="02020603050405020304" pitchFamily="18" charset="0"/>
                <a:cs typeface="Times New Roman" panose="02020603050405020304" pitchFamily="18" charset="0"/>
              </a:rPr>
              <a:t>&lt;Name&gt; (20pt)</a:t>
            </a:r>
            <a:endParaRPr lang="en-IN" sz="2000" b="1" dirty="0">
              <a:latin typeface="Times New Roman" panose="02020603050405020304" pitchFamily="18" charset="0"/>
              <a:cs typeface="Times New Roman" panose="02020603050405020304" pitchFamily="18" charset="0"/>
            </a:endParaRPr>
          </a:p>
        </p:txBody>
      </p:sp>
      <p:grpSp>
        <p:nvGrpSpPr>
          <p:cNvPr id="16" name="Group 15">
            <a:extLst>
              <a:ext uri="{FF2B5EF4-FFF2-40B4-BE49-F238E27FC236}">
                <a16:creationId xmlns:a16="http://schemas.microsoft.com/office/drawing/2014/main" id="{23CF6265-72E5-5E25-A751-9161C8BB3C25}"/>
              </a:ext>
            </a:extLst>
          </p:cNvPr>
          <p:cNvGrpSpPr/>
          <p:nvPr/>
        </p:nvGrpSpPr>
        <p:grpSpPr>
          <a:xfrm>
            <a:off x="310033" y="6189390"/>
            <a:ext cx="11571934" cy="73713"/>
            <a:chOff x="353366" y="6189390"/>
            <a:chExt cx="11571934" cy="73713"/>
          </a:xfrm>
        </p:grpSpPr>
        <p:sp>
          <p:nvSpPr>
            <p:cNvPr id="17" name="Flowchart: Display 16">
              <a:extLst>
                <a:ext uri="{FF2B5EF4-FFF2-40B4-BE49-F238E27FC236}">
                  <a16:creationId xmlns:a16="http://schemas.microsoft.com/office/drawing/2014/main" id="{AFF70A63-0EB4-86B1-E1A4-1C3E604AE2A3}"/>
                </a:ext>
              </a:extLst>
            </p:cNvPr>
            <p:cNvSpPr/>
            <p:nvPr/>
          </p:nvSpPr>
          <p:spPr>
            <a:xfrm flipV="1">
              <a:off x="353366" y="6203706"/>
              <a:ext cx="5608320" cy="45720"/>
            </a:xfrm>
            <a:prstGeom prst="flowChartDisplay">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8" name="Flowchart: Display 17">
              <a:extLst>
                <a:ext uri="{FF2B5EF4-FFF2-40B4-BE49-F238E27FC236}">
                  <a16:creationId xmlns:a16="http://schemas.microsoft.com/office/drawing/2014/main" id="{304CAC92-BC7F-D674-B0BF-D980A1BE8E18}"/>
                </a:ext>
              </a:extLst>
            </p:cNvPr>
            <p:cNvSpPr/>
            <p:nvPr/>
          </p:nvSpPr>
          <p:spPr>
            <a:xfrm flipH="1" flipV="1">
              <a:off x="6316980" y="6203706"/>
              <a:ext cx="5608320" cy="45720"/>
            </a:xfrm>
            <a:prstGeom prst="flowChartDisplay">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9" name="Oval 18">
              <a:extLst>
                <a:ext uri="{FF2B5EF4-FFF2-40B4-BE49-F238E27FC236}">
                  <a16:creationId xmlns:a16="http://schemas.microsoft.com/office/drawing/2014/main" id="{568FDBC5-9FBA-445C-E163-ACCCD22745ED}"/>
                </a:ext>
              </a:extLst>
            </p:cNvPr>
            <p:cNvSpPr/>
            <p:nvPr/>
          </p:nvSpPr>
          <p:spPr>
            <a:xfrm>
              <a:off x="6100723" y="6189390"/>
              <a:ext cx="73713" cy="73713"/>
            </a:xfrm>
            <a:prstGeom prst="ellipse">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grpSp>
      <p:sp>
        <p:nvSpPr>
          <p:cNvPr id="20" name="TextBox 19">
            <a:extLst>
              <a:ext uri="{FF2B5EF4-FFF2-40B4-BE49-F238E27FC236}">
                <a16:creationId xmlns:a16="http://schemas.microsoft.com/office/drawing/2014/main" id="{F6B125E7-81A7-88F5-912E-5EA6298D94AE}"/>
              </a:ext>
            </a:extLst>
          </p:cNvPr>
          <p:cNvSpPr txBox="1"/>
          <p:nvPr/>
        </p:nvSpPr>
        <p:spPr>
          <a:xfrm>
            <a:off x="161237" y="4208884"/>
            <a:ext cx="11939732" cy="1661993"/>
          </a:xfrm>
          <a:prstGeom prst="rect">
            <a:avLst/>
          </a:prstGeom>
          <a:noFill/>
        </p:spPr>
        <p:txBody>
          <a:bodyPr wrap="square">
            <a:spAutoFit/>
          </a:bodyPr>
          <a:lstStyle/>
          <a:p>
            <a:pPr algn="ctr"/>
            <a:r>
              <a:rPr lang="en-IN" sz="2400" b="0" i="0" u="none" strike="noStrike" baseline="0" dirty="0">
                <a:solidFill>
                  <a:srgbClr val="000000"/>
                </a:solidFill>
                <a:latin typeface="Times New Roman" panose="02020603050405020304" pitchFamily="18" charset="0"/>
              </a:rPr>
              <a:t> </a:t>
            </a:r>
            <a:r>
              <a:rPr lang="en-IN" sz="2400" b="1" i="0" u="none" strike="noStrike" baseline="0" dirty="0">
                <a:solidFill>
                  <a:srgbClr val="000000"/>
                </a:solidFill>
                <a:latin typeface="Times New Roman" panose="02020603050405020304" pitchFamily="18" charset="0"/>
              </a:rPr>
              <a:t>Author</a:t>
            </a:r>
            <a:r>
              <a:rPr lang="en-IN" sz="2400" b="1" i="0" u="none" strike="noStrike" baseline="30000" dirty="0">
                <a:solidFill>
                  <a:srgbClr val="000000"/>
                </a:solidFill>
                <a:latin typeface="Times New Roman" panose="02020603050405020304" pitchFamily="18" charset="0"/>
              </a:rPr>
              <a:t>1</a:t>
            </a:r>
            <a:r>
              <a:rPr lang="en-IN" sz="2400" b="1" i="0" u="none" strike="noStrike" baseline="0" dirty="0">
                <a:solidFill>
                  <a:srgbClr val="000000"/>
                </a:solidFill>
                <a:latin typeface="Times New Roman" panose="02020603050405020304" pitchFamily="18" charset="0"/>
              </a:rPr>
              <a:t>, Author</a:t>
            </a:r>
            <a:r>
              <a:rPr lang="en-IN" sz="2400" b="1" i="0" u="none" strike="noStrike" baseline="30000" dirty="0">
                <a:solidFill>
                  <a:srgbClr val="000000"/>
                </a:solidFill>
                <a:latin typeface="Times New Roman" panose="02020603050405020304" pitchFamily="18" charset="0"/>
              </a:rPr>
              <a:t>2</a:t>
            </a:r>
            <a:r>
              <a:rPr lang="en-IN" sz="2400" b="1" i="0" u="none" strike="noStrike" baseline="0" dirty="0">
                <a:solidFill>
                  <a:srgbClr val="000000"/>
                </a:solidFill>
                <a:latin typeface="Times New Roman" panose="02020603050405020304" pitchFamily="18" charset="0"/>
              </a:rPr>
              <a:t>*, Author</a:t>
            </a:r>
            <a:r>
              <a:rPr lang="en-IN" sz="2400" b="1" i="0" u="none" strike="noStrike" baseline="30000" dirty="0">
                <a:solidFill>
                  <a:srgbClr val="000000"/>
                </a:solidFill>
                <a:latin typeface="Times New Roman" panose="02020603050405020304" pitchFamily="18" charset="0"/>
              </a:rPr>
              <a:t>3</a:t>
            </a:r>
            <a:r>
              <a:rPr lang="en-IN" sz="1000" b="1" i="0" u="none" strike="noStrike" baseline="0" dirty="0">
                <a:solidFill>
                  <a:srgbClr val="000000"/>
                </a:solidFill>
                <a:latin typeface="Times New Roman" panose="02020603050405020304" pitchFamily="18" charset="0"/>
              </a:rPr>
              <a:t> </a:t>
            </a:r>
            <a:r>
              <a:rPr lang="en-IN" sz="2400" b="1" i="0" u="none" strike="noStrike" baseline="0" dirty="0">
                <a:solidFill>
                  <a:srgbClr val="000000"/>
                </a:solidFill>
                <a:latin typeface="Times New Roman" panose="02020603050405020304" pitchFamily="18" charset="0"/>
              </a:rPr>
              <a:t>…(24pt)</a:t>
            </a:r>
            <a:endParaRPr lang="en-IN" sz="900" b="1" i="0" u="none" strike="noStrike" baseline="0" dirty="0">
              <a:solidFill>
                <a:srgbClr val="000000"/>
              </a:solidFill>
              <a:latin typeface="Times New Roman" panose="02020603050405020304" pitchFamily="18" charset="0"/>
            </a:endParaRPr>
          </a:p>
          <a:p>
            <a:pPr algn="ctr"/>
            <a:endParaRPr lang="en-IN" sz="1400" b="0" i="0" u="none" strike="noStrike" baseline="0" dirty="0">
              <a:solidFill>
                <a:srgbClr val="000000"/>
              </a:solidFill>
              <a:latin typeface="Times New Roman" panose="02020603050405020304" pitchFamily="18" charset="0"/>
            </a:endParaRPr>
          </a:p>
          <a:p>
            <a:pPr algn="ctr"/>
            <a:r>
              <a:rPr lang="en-US" sz="1600" b="0" i="0" u="none" strike="noStrike" baseline="30000" dirty="0">
                <a:solidFill>
                  <a:srgbClr val="000000"/>
                </a:solidFill>
                <a:latin typeface="Times New Roman" panose="02020603050405020304" pitchFamily="18" charset="0"/>
              </a:rPr>
              <a:t>1</a:t>
            </a:r>
            <a:r>
              <a:rPr lang="en-US" sz="1600" b="0" i="0" u="none" strike="noStrike" baseline="0" dirty="0">
                <a:solidFill>
                  <a:srgbClr val="000000"/>
                </a:solidFill>
                <a:latin typeface="Times New Roman" panose="02020603050405020304" pitchFamily="18" charset="0"/>
              </a:rPr>
              <a:t>Dept. name, Institute name, Address. </a:t>
            </a:r>
            <a:r>
              <a:rPr lang="en-US" sz="1600" dirty="0">
                <a:solidFill>
                  <a:srgbClr val="0000FF"/>
                </a:solidFill>
                <a:latin typeface="Times New Roman" panose="02020603050405020304" pitchFamily="18" charset="0"/>
              </a:rPr>
              <a:t>Email id: &lt;abc@gmail.com&gt; (16pt)</a:t>
            </a:r>
            <a:r>
              <a:rPr lang="en-US" sz="1600" b="0" i="0" u="none" strike="noStrike" baseline="0" dirty="0">
                <a:solidFill>
                  <a:srgbClr val="0000FF"/>
                </a:solidFill>
                <a:latin typeface="Times New Roman" panose="02020603050405020304" pitchFamily="18" charset="0"/>
              </a:rPr>
              <a:t> </a:t>
            </a:r>
          </a:p>
          <a:p>
            <a:pPr algn="ctr"/>
            <a:r>
              <a:rPr lang="en-US" sz="1600" baseline="30000" dirty="0">
                <a:solidFill>
                  <a:srgbClr val="000000"/>
                </a:solidFill>
                <a:latin typeface="Times New Roman" panose="02020603050405020304" pitchFamily="18" charset="0"/>
              </a:rPr>
              <a:t>2</a:t>
            </a:r>
            <a:r>
              <a:rPr lang="en-US" sz="1600" dirty="0">
                <a:solidFill>
                  <a:srgbClr val="000000"/>
                </a:solidFill>
                <a:latin typeface="Times New Roman" panose="02020603050405020304" pitchFamily="18" charset="0"/>
              </a:rPr>
              <a:t>Dept. name, </a:t>
            </a:r>
            <a:r>
              <a:rPr lang="en-US" sz="1600" b="0" i="0" u="none" strike="noStrike" baseline="0" dirty="0">
                <a:solidFill>
                  <a:srgbClr val="000000"/>
                </a:solidFill>
                <a:latin typeface="Times New Roman" panose="02020603050405020304" pitchFamily="18" charset="0"/>
              </a:rPr>
              <a:t>Institute name, Address. </a:t>
            </a:r>
            <a:r>
              <a:rPr lang="en-US" sz="1600" dirty="0">
                <a:solidFill>
                  <a:srgbClr val="0000FF"/>
                </a:solidFill>
                <a:latin typeface="Times New Roman" panose="02020603050405020304" pitchFamily="18" charset="0"/>
              </a:rPr>
              <a:t>Email id: &lt;abc@gmail.com&gt;</a:t>
            </a:r>
            <a:r>
              <a:rPr lang="en-US" sz="1600" b="0" i="0" u="none" strike="noStrike" baseline="0" dirty="0">
                <a:solidFill>
                  <a:srgbClr val="0000FF"/>
                </a:solidFill>
                <a:latin typeface="Times New Roman" panose="02020603050405020304" pitchFamily="18" charset="0"/>
              </a:rPr>
              <a:t> </a:t>
            </a:r>
            <a:r>
              <a:rPr lang="en-US" sz="1600" dirty="0">
                <a:solidFill>
                  <a:srgbClr val="0000FF"/>
                </a:solidFill>
                <a:latin typeface="Times New Roman" panose="02020603050405020304" pitchFamily="18" charset="0"/>
              </a:rPr>
              <a:t>(16pt)</a:t>
            </a:r>
            <a:r>
              <a:rPr lang="en-US" sz="1600" b="0" i="0" u="none" strike="noStrike" baseline="0" dirty="0">
                <a:solidFill>
                  <a:srgbClr val="0000FF"/>
                </a:solidFill>
                <a:latin typeface="Times New Roman" panose="02020603050405020304" pitchFamily="18" charset="0"/>
              </a:rPr>
              <a:t> </a:t>
            </a:r>
          </a:p>
          <a:p>
            <a:pPr algn="ctr"/>
            <a:r>
              <a:rPr lang="en-US" sz="1600" baseline="30000" dirty="0">
                <a:solidFill>
                  <a:srgbClr val="000000"/>
                </a:solidFill>
                <a:latin typeface="Times New Roman" panose="02020603050405020304" pitchFamily="18" charset="0"/>
              </a:rPr>
              <a:t>3</a:t>
            </a:r>
            <a:r>
              <a:rPr lang="en-US" sz="1600" dirty="0">
                <a:solidFill>
                  <a:srgbClr val="000000"/>
                </a:solidFill>
                <a:latin typeface="Times New Roman" panose="02020603050405020304" pitchFamily="18" charset="0"/>
              </a:rPr>
              <a:t>Dept. name, </a:t>
            </a:r>
            <a:r>
              <a:rPr lang="en-US" sz="1600" b="0" i="0" u="none" strike="noStrike" baseline="0" dirty="0">
                <a:solidFill>
                  <a:srgbClr val="000000"/>
                </a:solidFill>
                <a:latin typeface="Times New Roman" panose="02020603050405020304" pitchFamily="18" charset="0"/>
              </a:rPr>
              <a:t>Institute name, Address. </a:t>
            </a:r>
            <a:r>
              <a:rPr lang="en-US" sz="1600" dirty="0">
                <a:solidFill>
                  <a:srgbClr val="0000FF"/>
                </a:solidFill>
                <a:latin typeface="Times New Roman" panose="02020603050405020304" pitchFamily="18" charset="0"/>
              </a:rPr>
              <a:t>Email id: &lt;abc@gmail.com&gt;</a:t>
            </a:r>
            <a:r>
              <a:rPr lang="en-US" sz="1600" b="0" i="0" u="none" strike="noStrike" baseline="0" dirty="0">
                <a:solidFill>
                  <a:srgbClr val="0000FF"/>
                </a:solidFill>
                <a:latin typeface="Times New Roman" panose="02020603050405020304" pitchFamily="18" charset="0"/>
              </a:rPr>
              <a:t> </a:t>
            </a:r>
            <a:r>
              <a:rPr lang="en-US" sz="1600" dirty="0">
                <a:solidFill>
                  <a:srgbClr val="0000FF"/>
                </a:solidFill>
                <a:latin typeface="Times New Roman" panose="02020603050405020304" pitchFamily="18" charset="0"/>
              </a:rPr>
              <a:t>(16pt)</a:t>
            </a:r>
            <a:r>
              <a:rPr lang="en-US" sz="1600" b="0" i="0" u="none" strike="noStrike" baseline="0" dirty="0">
                <a:solidFill>
                  <a:srgbClr val="0000FF"/>
                </a:solidFill>
                <a:latin typeface="Times New Roman" panose="02020603050405020304" pitchFamily="18" charset="0"/>
              </a:rPr>
              <a:t> </a:t>
            </a:r>
          </a:p>
          <a:p>
            <a:pPr algn="ctr"/>
            <a:r>
              <a:rPr lang="en-US" sz="1600" b="0" i="0" u="none" strike="noStrike" baseline="0" dirty="0">
                <a:solidFill>
                  <a:srgbClr val="000000"/>
                </a:solidFill>
                <a:latin typeface="Times New Roman" panose="02020603050405020304" pitchFamily="18" charset="0"/>
              </a:rPr>
              <a:t>*Corresponding Author: </a:t>
            </a:r>
            <a:r>
              <a:rPr lang="en-US" sz="1600" dirty="0">
                <a:solidFill>
                  <a:srgbClr val="0000FF"/>
                </a:solidFill>
                <a:latin typeface="Times New Roman" panose="02020603050405020304" pitchFamily="18" charset="0"/>
              </a:rPr>
              <a:t>Email id: &lt;abc@gmail.com&gt;</a:t>
            </a:r>
            <a:r>
              <a:rPr lang="en-US" sz="1600" b="0" i="0" u="none" strike="noStrike" baseline="0" dirty="0">
                <a:solidFill>
                  <a:srgbClr val="0000FF"/>
                </a:solidFill>
                <a:latin typeface="Times New Roman" panose="02020603050405020304" pitchFamily="18" charset="0"/>
              </a:rPr>
              <a:t> </a:t>
            </a:r>
            <a:r>
              <a:rPr lang="en-US" sz="1600" dirty="0">
                <a:solidFill>
                  <a:srgbClr val="0000FF"/>
                </a:solidFill>
                <a:latin typeface="Times New Roman" panose="02020603050405020304" pitchFamily="18" charset="0"/>
              </a:rPr>
              <a:t>(16pt)</a:t>
            </a:r>
            <a:r>
              <a:rPr lang="en-US" sz="1600" b="0" i="0" u="none" strike="noStrike" baseline="0" dirty="0">
                <a:solidFill>
                  <a:srgbClr val="0000FF"/>
                </a:solidFill>
                <a:latin typeface="Times New Roman" panose="02020603050405020304" pitchFamily="18" charset="0"/>
              </a:rPr>
              <a:t> </a:t>
            </a:r>
            <a:endParaRPr lang="en-IN" sz="1600" dirty="0"/>
          </a:p>
        </p:txBody>
      </p:sp>
      <p:sp>
        <p:nvSpPr>
          <p:cNvPr id="21" name="TextBox 20">
            <a:extLst>
              <a:ext uri="{FF2B5EF4-FFF2-40B4-BE49-F238E27FC236}">
                <a16:creationId xmlns:a16="http://schemas.microsoft.com/office/drawing/2014/main" id="{FBC0C839-6FA8-BFB1-5307-6475DC861341}"/>
              </a:ext>
            </a:extLst>
          </p:cNvPr>
          <p:cNvSpPr txBox="1"/>
          <p:nvPr/>
        </p:nvSpPr>
        <p:spPr>
          <a:xfrm>
            <a:off x="4833938" y="1183912"/>
            <a:ext cx="2524125" cy="624423"/>
          </a:xfrm>
          <a:prstGeom prst="roundRect">
            <a:avLst>
              <a:gd name="adj" fmla="val 34287"/>
            </a:avLst>
          </a:prstGeom>
          <a:solidFill>
            <a:schemeClr val="accent2">
              <a:lumMod val="75000"/>
            </a:schemeClr>
          </a:solidFill>
          <a:ln>
            <a:noFill/>
          </a:ln>
        </p:spPr>
        <p:txBody>
          <a:bodyPr wrap="square">
            <a:spAutoFit/>
          </a:bodyPr>
          <a:lstStyle/>
          <a:p>
            <a:pPr algn="ctr"/>
            <a:r>
              <a:rPr lang="en-IN" sz="2600" b="1" i="1" dirty="0">
                <a:solidFill>
                  <a:schemeClr val="bg1"/>
                </a:solidFill>
                <a:latin typeface="Times New Roman" panose="02020603050405020304" pitchFamily="18" charset="0"/>
                <a:cs typeface="Times New Roman" panose="02020603050405020304" pitchFamily="18" charset="0"/>
              </a:rPr>
              <a:t>Paper ID: ###</a:t>
            </a:r>
            <a:endParaRPr lang="en-IN" sz="2600" i="1" dirty="0">
              <a:solidFill>
                <a:schemeClr val="bg1"/>
              </a:solidFill>
            </a:endParaRPr>
          </a:p>
        </p:txBody>
      </p:sp>
      <p:pic>
        <p:nvPicPr>
          <p:cNvPr id="22" name="Picture 21">
            <a:extLst>
              <a:ext uri="{FF2B5EF4-FFF2-40B4-BE49-F238E27FC236}">
                <a16:creationId xmlns:a16="http://schemas.microsoft.com/office/drawing/2014/main" id="{1327BD06-7876-949B-D339-2AF28FEAB5B8}"/>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1478565" y="38100"/>
            <a:ext cx="664871" cy="667090"/>
          </a:xfrm>
          <a:prstGeom prst="rect">
            <a:avLst/>
          </a:prstGeom>
        </p:spPr>
      </p:pic>
      <p:pic>
        <p:nvPicPr>
          <p:cNvPr id="23" name="Picture 22" descr="A close-up of a logo&#10;&#10;AI-generated content may be incorrect.">
            <a:extLst>
              <a:ext uri="{FF2B5EF4-FFF2-40B4-BE49-F238E27FC236}">
                <a16:creationId xmlns:a16="http://schemas.microsoft.com/office/drawing/2014/main" id="{45D215FB-61FC-5564-3FA8-91F8631F15C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566" y="56623"/>
            <a:ext cx="1486035" cy="648567"/>
          </a:xfrm>
          <a:prstGeom prst="rect">
            <a:avLst/>
          </a:prstGeom>
        </p:spPr>
      </p:pic>
      <p:sp>
        <p:nvSpPr>
          <p:cNvPr id="24" name="TextBox 23">
            <a:extLst>
              <a:ext uri="{FF2B5EF4-FFF2-40B4-BE49-F238E27FC236}">
                <a16:creationId xmlns:a16="http://schemas.microsoft.com/office/drawing/2014/main" id="{181A97E5-25D6-2C33-BAA4-58ABCB240081}"/>
              </a:ext>
            </a:extLst>
          </p:cNvPr>
          <p:cNvSpPr txBox="1"/>
          <p:nvPr/>
        </p:nvSpPr>
        <p:spPr>
          <a:xfrm>
            <a:off x="1566761" y="0"/>
            <a:ext cx="9895644" cy="892552"/>
          </a:xfrm>
          <a:prstGeom prst="rect">
            <a:avLst/>
          </a:prstGeom>
          <a:noFill/>
        </p:spPr>
        <p:txBody>
          <a:bodyPr wrap="square">
            <a:spAutoFit/>
          </a:bodyPr>
          <a:lstStyle/>
          <a:p>
            <a:pPr algn="ctr"/>
            <a:r>
              <a:rPr lang="en-US" sz="2800" b="1" i="1" dirty="0">
                <a:latin typeface="Times New Roman" panose="02020603050405020304" pitchFamily="18" charset="0"/>
                <a:cs typeface="Times New Roman" panose="02020603050405020304" pitchFamily="18" charset="0"/>
              </a:rPr>
              <a:t>8</a:t>
            </a:r>
            <a:r>
              <a:rPr lang="en-US" sz="2800" b="1" i="1" baseline="30000" dirty="0">
                <a:latin typeface="Times New Roman" panose="02020603050405020304" pitchFamily="18" charset="0"/>
                <a:cs typeface="Times New Roman" panose="02020603050405020304" pitchFamily="18" charset="0"/>
              </a:rPr>
              <a:t>th</a:t>
            </a:r>
            <a:r>
              <a:rPr lang="en-US" sz="2800" b="1" i="1" dirty="0">
                <a:latin typeface="Times New Roman" panose="02020603050405020304" pitchFamily="18" charset="0"/>
                <a:cs typeface="Times New Roman" panose="02020603050405020304" pitchFamily="18" charset="0"/>
              </a:rPr>
              <a:t> Conference of Transportation Research Group (CTRG-2025)</a:t>
            </a:r>
          </a:p>
          <a:p>
            <a:pPr algn="ctr"/>
            <a:r>
              <a:rPr lang="it-IT" sz="2400" b="1" i="1" kern="1200" dirty="0">
                <a:solidFill>
                  <a:schemeClr val="tx1"/>
                </a:solidFill>
                <a:latin typeface="Times New Roman" panose="02020603050405020304" pitchFamily="18" charset="0"/>
                <a:ea typeface="+mn-ea"/>
                <a:cs typeface="Times New Roman" panose="02020603050405020304" pitchFamily="18" charset="0"/>
              </a:rPr>
              <a:t>17-20th December 2025, Guwahati, India</a:t>
            </a:r>
            <a:endParaRPr lang="en-IN" sz="2400" b="1" i="1" kern="1200" dirty="0">
              <a:solidFill>
                <a:schemeClr val="tx1"/>
              </a:solidFill>
              <a:latin typeface="Times New Roman" panose="02020603050405020304" pitchFamily="18" charset="0"/>
              <a:ea typeface="+mn-ea"/>
              <a:cs typeface="Times New Roman" panose="02020603050405020304" pitchFamily="18" charset="0"/>
            </a:endParaRPr>
          </a:p>
        </p:txBody>
      </p:sp>
      <p:sp>
        <p:nvSpPr>
          <p:cNvPr id="25" name="Flowchart: Preparation 24">
            <a:extLst>
              <a:ext uri="{FF2B5EF4-FFF2-40B4-BE49-F238E27FC236}">
                <a16:creationId xmlns:a16="http://schemas.microsoft.com/office/drawing/2014/main" id="{3C5F4102-B709-D84F-0A1A-28A604F6F6E9}"/>
              </a:ext>
            </a:extLst>
          </p:cNvPr>
          <p:cNvSpPr/>
          <p:nvPr/>
        </p:nvSpPr>
        <p:spPr>
          <a:xfrm>
            <a:off x="1628778" y="894148"/>
            <a:ext cx="9667872" cy="45722"/>
          </a:xfrm>
          <a:prstGeom prst="flowChartPreparation">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313" rtl="0" eaLnBrk="1" fontAlgn="auto" latinLnBrk="0" hangingPunct="1">
              <a:lnSpc>
                <a:spcPct val="100000"/>
              </a:lnSpc>
              <a:spcBef>
                <a:spcPts val="0"/>
              </a:spcBef>
              <a:spcAft>
                <a:spcPts val="0"/>
              </a:spcAft>
              <a:buClrTx/>
              <a:buSzTx/>
              <a:buFontTx/>
              <a:buNone/>
              <a:tabLst/>
              <a:defRPr/>
            </a:pPr>
            <a:endParaRPr kumimoji="0" lang="en-IN" sz="1801"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nvGrpSpPr>
          <p:cNvPr id="4" name="Group 3">
            <a:extLst>
              <a:ext uri="{FF2B5EF4-FFF2-40B4-BE49-F238E27FC236}">
                <a16:creationId xmlns:a16="http://schemas.microsoft.com/office/drawing/2014/main" id="{AC18DFB0-7425-4F1A-90AA-EA10D0CA925F}"/>
              </a:ext>
            </a:extLst>
          </p:cNvPr>
          <p:cNvGrpSpPr/>
          <p:nvPr/>
        </p:nvGrpSpPr>
        <p:grpSpPr>
          <a:xfrm>
            <a:off x="748106" y="4396246"/>
            <a:ext cx="1551787" cy="1270737"/>
            <a:chOff x="748106" y="4396246"/>
            <a:chExt cx="1551787" cy="1270737"/>
          </a:xfrm>
        </p:grpSpPr>
        <p:sp>
          <p:nvSpPr>
            <p:cNvPr id="2" name="Oval 1">
              <a:extLst>
                <a:ext uri="{FF2B5EF4-FFF2-40B4-BE49-F238E27FC236}">
                  <a16:creationId xmlns:a16="http://schemas.microsoft.com/office/drawing/2014/main" id="{84972E30-F311-411E-80D6-9024A5BA72D6}"/>
                </a:ext>
              </a:extLst>
            </p:cNvPr>
            <p:cNvSpPr/>
            <p:nvPr/>
          </p:nvSpPr>
          <p:spPr>
            <a:xfrm>
              <a:off x="748106" y="4396246"/>
              <a:ext cx="1551787" cy="1270737"/>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3" name="TextBox 2">
              <a:extLst>
                <a:ext uri="{FF2B5EF4-FFF2-40B4-BE49-F238E27FC236}">
                  <a16:creationId xmlns:a16="http://schemas.microsoft.com/office/drawing/2014/main" id="{22D6E2E6-E592-4EA2-8D4F-1B2CA352F75C}"/>
                </a:ext>
              </a:extLst>
            </p:cNvPr>
            <p:cNvSpPr txBox="1"/>
            <p:nvPr/>
          </p:nvSpPr>
          <p:spPr>
            <a:xfrm>
              <a:off x="834887" y="4570142"/>
              <a:ext cx="1406148" cy="923330"/>
            </a:xfrm>
            <a:prstGeom prst="rect">
              <a:avLst/>
            </a:prstGeom>
            <a:noFill/>
          </p:spPr>
          <p:txBody>
            <a:bodyPr wrap="square" rtlCol="0">
              <a:spAutoFit/>
            </a:bodyPr>
            <a:lstStyle/>
            <a:p>
              <a:pPr algn="ctr"/>
              <a:r>
                <a:rPr lang="en-GB" dirty="0"/>
                <a:t>Presenter’s Organization  Logo</a:t>
              </a:r>
              <a:endParaRPr lang="en-IN" dirty="0"/>
            </a:p>
          </p:txBody>
        </p:sp>
      </p:grpSp>
    </p:spTree>
    <p:extLst>
      <p:ext uri="{BB962C8B-B14F-4D97-AF65-F5344CB8AC3E}">
        <p14:creationId xmlns:p14="http://schemas.microsoft.com/office/powerpoint/2010/main" val="35546125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3456D1EC-3024-C074-F316-E62521DF08CB}"/>
              </a:ext>
            </a:extLst>
          </p:cNvPr>
          <p:cNvSpPr>
            <a:spLocks noGrp="1"/>
          </p:cNvSpPr>
          <p:nvPr>
            <p:ph type="title"/>
          </p:nvPr>
        </p:nvSpPr>
        <p:spPr>
          <a:xfrm>
            <a:off x="305535" y="135400"/>
            <a:ext cx="10515600" cy="522642"/>
          </a:xfrm>
        </p:spPr>
        <p:txBody>
          <a:bodyPr>
            <a:noAutofit/>
          </a:bodyPr>
          <a:lstStyle>
            <a:lvl1pPr>
              <a:defRPr sz="3600" b="1">
                <a:latin typeface="Times New Roman" panose="02020603050405020304" pitchFamily="18" charset="0"/>
                <a:cs typeface="Times New Roman" panose="02020603050405020304" pitchFamily="18" charset="0"/>
              </a:defRPr>
            </a:lvl1pPr>
          </a:lstStyle>
          <a:p>
            <a:r>
              <a:rPr lang="en-US" dirty="0"/>
              <a:t>Click here to add title</a:t>
            </a:r>
            <a:endParaRPr lang="en-IN" dirty="0"/>
          </a:p>
        </p:txBody>
      </p:sp>
      <p:sp>
        <p:nvSpPr>
          <p:cNvPr id="5" name="Content Placeholder 2">
            <a:extLst>
              <a:ext uri="{FF2B5EF4-FFF2-40B4-BE49-F238E27FC236}">
                <a16:creationId xmlns:a16="http://schemas.microsoft.com/office/drawing/2014/main" id="{A4A1CEC7-A1F1-9099-987D-B00167130182}"/>
              </a:ext>
            </a:extLst>
          </p:cNvPr>
          <p:cNvSpPr>
            <a:spLocks noGrp="1"/>
          </p:cNvSpPr>
          <p:nvPr>
            <p:ph idx="1"/>
          </p:nvPr>
        </p:nvSpPr>
        <p:spPr>
          <a:xfrm>
            <a:off x="305534" y="787712"/>
            <a:ext cx="11589541" cy="5794592"/>
          </a:xfrm>
        </p:spPr>
        <p:txBody>
          <a:bodyPr>
            <a:normAutofit fontScale="92500" lnSpcReduction="20000"/>
          </a:bodyPr>
          <a:lstStyle>
            <a:lvl1pPr>
              <a:defRPr sz="2400">
                <a:latin typeface="Times New Roman" panose="02020603050405020304" pitchFamily="18" charset="0"/>
                <a:cs typeface="Times New Roman" panose="02020603050405020304" pitchFamily="18" charset="0"/>
              </a:defRPr>
            </a:lvl1pPr>
            <a:lvl2pPr>
              <a:defRPr sz="2000">
                <a:latin typeface="Times New Roman" panose="02020603050405020304" pitchFamily="18" charset="0"/>
                <a:cs typeface="Times New Roman" panose="02020603050405020304" pitchFamily="18" charset="0"/>
              </a:defRPr>
            </a:lvl2pPr>
            <a:lvl3pPr>
              <a:defRPr sz="1800">
                <a:latin typeface="Times New Roman" panose="02020603050405020304" pitchFamily="18" charset="0"/>
                <a:cs typeface="Times New Roman" panose="02020603050405020304" pitchFamily="18" charset="0"/>
              </a:defRPr>
            </a:lvl3pPr>
            <a:lvl4pPr>
              <a:defRPr sz="1800">
                <a:latin typeface="Times New Roman" panose="02020603050405020304" pitchFamily="18" charset="0"/>
                <a:cs typeface="Times New Roman" panose="02020603050405020304" pitchFamily="18" charset="0"/>
              </a:defRPr>
            </a:lvl4pPr>
            <a:lvl5pPr>
              <a:defRPr sz="1800">
                <a:latin typeface="Times New Roman" panose="02020603050405020304" pitchFamily="18" charset="0"/>
                <a:cs typeface="Times New Roman" panose="02020603050405020304" pitchFamily="18" charset="0"/>
              </a:defRPr>
            </a:lvl5pPr>
          </a:lstStyle>
          <a:p>
            <a:pPr lvl="0" algn="just"/>
            <a:r>
              <a:rPr lang="en-US" b="1" dirty="0"/>
              <a:t>Click here to add text (Maintain a minimum font size of 22pt)</a:t>
            </a:r>
          </a:p>
          <a:p>
            <a:pPr lvl="1" algn="just"/>
            <a:r>
              <a:rPr lang="en-US" sz="2400" dirty="0"/>
              <a:t>Second level</a:t>
            </a:r>
          </a:p>
          <a:p>
            <a:pPr lvl="2" algn="just"/>
            <a:r>
              <a:rPr lang="en-US" sz="2400" dirty="0"/>
              <a:t>Third level</a:t>
            </a:r>
          </a:p>
          <a:p>
            <a:pPr lvl="3" algn="just"/>
            <a:r>
              <a:rPr lang="en-US" sz="2400" dirty="0"/>
              <a:t>Fourth level</a:t>
            </a:r>
          </a:p>
          <a:p>
            <a:pPr lvl="4" algn="just"/>
            <a:r>
              <a:rPr lang="en-US" sz="2400" dirty="0"/>
              <a:t>Fifth level</a:t>
            </a:r>
            <a:endParaRPr lang="en-IN" sz="2400" dirty="0"/>
          </a:p>
          <a:p>
            <a:pPr marL="323850" lvl="4" indent="-285750" algn="just"/>
            <a:endParaRPr lang="en-US" sz="2000" dirty="0"/>
          </a:p>
          <a:p>
            <a:pPr marL="323850" lvl="4" indent="-285750" algn="just"/>
            <a:endParaRPr lang="en-US" sz="2000" dirty="0"/>
          </a:p>
          <a:p>
            <a:pPr marL="323850" lvl="4" indent="-285750" algn="just">
              <a:lnSpc>
                <a:spcPct val="110000"/>
              </a:lnSpc>
              <a:spcBef>
                <a:spcPts val="600"/>
              </a:spcBef>
            </a:pPr>
            <a:r>
              <a:rPr lang="en-US" sz="2000" dirty="0"/>
              <a:t>Each presenter will be allotted </a:t>
            </a:r>
            <a:r>
              <a:rPr lang="en-US" sz="2000" b="1" dirty="0">
                <a:solidFill>
                  <a:schemeClr val="accent2">
                    <a:lumMod val="75000"/>
                  </a:schemeClr>
                </a:solidFill>
              </a:rPr>
              <a:t>12 minutes </a:t>
            </a:r>
            <a:r>
              <a:rPr lang="en-US" sz="2000" dirty="0">
                <a:solidFill>
                  <a:schemeClr val="accent2">
                    <a:lumMod val="75000"/>
                  </a:schemeClr>
                </a:solidFill>
              </a:rPr>
              <a:t>for the presentation, followed by </a:t>
            </a:r>
            <a:r>
              <a:rPr lang="en-US" sz="2000" b="1" dirty="0">
                <a:solidFill>
                  <a:schemeClr val="accent2">
                    <a:lumMod val="75000"/>
                  </a:schemeClr>
                </a:solidFill>
              </a:rPr>
              <a:t>3 minutes </a:t>
            </a:r>
            <a:r>
              <a:rPr lang="en-US" sz="2000" dirty="0">
                <a:solidFill>
                  <a:schemeClr val="accent2">
                    <a:lumMod val="75000"/>
                  </a:schemeClr>
                </a:solidFill>
              </a:rPr>
              <a:t>for questions and answers</a:t>
            </a:r>
            <a:r>
              <a:rPr lang="en-US" sz="2000" dirty="0"/>
              <a:t>. Please prepare and rehearse your presentation in advance to ensure that it fits within the time limit. Strict adherence to time will be expected from the presenters. Presenters are requested to follow the instructions of the session chair.</a:t>
            </a:r>
            <a:endParaRPr lang="en-IN" sz="2000" dirty="0"/>
          </a:p>
          <a:p>
            <a:pPr marL="323850" lvl="4" indent="-285750" algn="just">
              <a:lnSpc>
                <a:spcPct val="110000"/>
              </a:lnSpc>
              <a:spcBef>
                <a:spcPts val="600"/>
              </a:spcBef>
            </a:pPr>
            <a:r>
              <a:rPr lang="en-IN" sz="2000" dirty="0"/>
              <a:t>Prepare your slides using Microsoft PowerPoint in </a:t>
            </a:r>
            <a:r>
              <a:rPr lang="en-IN" sz="2000" dirty="0">
                <a:solidFill>
                  <a:srgbClr val="0000FF"/>
                </a:solidFill>
              </a:rPr>
              <a:t>.pptx</a:t>
            </a:r>
            <a:r>
              <a:rPr lang="en-IN" sz="2000" dirty="0"/>
              <a:t> format only. Ensure that slides are clear, concise, and visually well-organised.</a:t>
            </a:r>
            <a:endParaRPr lang="en-IN" sz="2400" dirty="0"/>
          </a:p>
          <a:p>
            <a:pPr marL="323850" lvl="4" indent="-285750" algn="just">
              <a:lnSpc>
                <a:spcPct val="110000"/>
              </a:lnSpc>
              <a:spcBef>
                <a:spcPts val="600"/>
              </a:spcBef>
            </a:pPr>
            <a:r>
              <a:rPr lang="en-IN" sz="2000" dirty="0"/>
              <a:t>A maximum of 12–15 slides is recommended for a 12-minute presentation.</a:t>
            </a:r>
          </a:p>
          <a:p>
            <a:pPr marL="323850" lvl="4" indent="-285750" algn="just">
              <a:lnSpc>
                <a:spcPct val="110000"/>
              </a:lnSpc>
              <a:spcBef>
                <a:spcPts val="600"/>
              </a:spcBef>
            </a:pPr>
            <a:r>
              <a:rPr lang="en-IN" sz="2000" dirty="0"/>
              <a:t>The presentation file name should follow the format: [PaperID].pptx (as used in </a:t>
            </a:r>
            <a:r>
              <a:rPr lang="en-IN" sz="2000" dirty="0" err="1"/>
              <a:t>EasyChair</a:t>
            </a:r>
            <a:r>
              <a:rPr lang="en-IN" sz="2000" dirty="0"/>
              <a:t>). Example: 444.pptx. Avoid using special characters or symbols in file names.</a:t>
            </a:r>
          </a:p>
          <a:p>
            <a:pPr marL="323850" lvl="4" indent="-285750" algn="just">
              <a:lnSpc>
                <a:spcPct val="110000"/>
              </a:lnSpc>
              <a:spcBef>
                <a:spcPts val="600"/>
              </a:spcBef>
            </a:pPr>
            <a:r>
              <a:rPr lang="en-IN" sz="2000" dirty="0"/>
              <a:t>Presenters must submit their PowerPoint file via Google form </a:t>
            </a:r>
            <a:r>
              <a:rPr lang="en-IN" sz="2000" b="1" dirty="0">
                <a:hlinkClick r:id="rId2"/>
              </a:rPr>
              <a:t>Delegate Presentation Upload</a:t>
            </a:r>
            <a:r>
              <a:rPr lang="en-IN" sz="2000" b="1" dirty="0"/>
              <a:t> </a:t>
            </a:r>
            <a:r>
              <a:rPr lang="en-IN" sz="2000" dirty="0"/>
              <a:t>from 5</a:t>
            </a:r>
            <a:r>
              <a:rPr lang="en-IN" sz="2000" baseline="30000" dirty="0"/>
              <a:t>th</a:t>
            </a:r>
            <a:r>
              <a:rPr lang="en-IN" sz="2000" dirty="0"/>
              <a:t> December to 12</a:t>
            </a:r>
            <a:r>
              <a:rPr lang="en-IN" sz="2000" baseline="30000" dirty="0"/>
              <a:t>th</a:t>
            </a:r>
            <a:r>
              <a:rPr lang="en-IN" sz="2000" dirty="0"/>
              <a:t> December, 2025.</a:t>
            </a:r>
          </a:p>
        </p:txBody>
      </p:sp>
      <p:sp>
        <p:nvSpPr>
          <p:cNvPr id="6" name="Date Placeholder 3">
            <a:extLst>
              <a:ext uri="{FF2B5EF4-FFF2-40B4-BE49-F238E27FC236}">
                <a16:creationId xmlns:a16="http://schemas.microsoft.com/office/drawing/2014/main" id="{039292EC-2B40-1022-17E5-974D2747572E}"/>
              </a:ext>
            </a:extLst>
          </p:cNvPr>
          <p:cNvSpPr>
            <a:spLocks noGrp="1"/>
          </p:cNvSpPr>
          <p:nvPr>
            <p:ph type="dt" sz="half" idx="10"/>
          </p:nvPr>
        </p:nvSpPr>
        <p:spPr>
          <a:xfrm>
            <a:off x="305536" y="6564485"/>
            <a:ext cx="955090" cy="29404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a:defRPr lang="en-IN" sz="1100" b="1" i="1" smtClean="0">
                <a:solidFill>
                  <a:schemeClr val="tx1"/>
                </a:solidFill>
                <a:latin typeface="Times New Roman" panose="02020603050405020304" pitchFamily="18" charset="0"/>
                <a:cs typeface="Times New Roman" panose="02020603050405020304" pitchFamily="18" charset="0"/>
              </a:defRPr>
            </a:lvl1pPr>
          </a:lstStyle>
          <a:p>
            <a:pPr algn="ctr"/>
            <a:fld id="{D293F30C-48FB-4F65-A255-AD4BCD9DD383}" type="datetime1">
              <a:rPr lang="en-IN" smtClean="0"/>
              <a:t>27-11-2025</a:t>
            </a:fld>
            <a:endParaRPr lang="en-IN" dirty="0"/>
          </a:p>
        </p:txBody>
      </p:sp>
      <p:sp>
        <p:nvSpPr>
          <p:cNvPr id="7" name="Footer Placeholder 4">
            <a:extLst>
              <a:ext uri="{FF2B5EF4-FFF2-40B4-BE49-F238E27FC236}">
                <a16:creationId xmlns:a16="http://schemas.microsoft.com/office/drawing/2014/main" id="{3E84F92E-4443-6EDC-0249-8A8804F0634B}"/>
              </a:ext>
            </a:extLst>
          </p:cNvPr>
          <p:cNvSpPr>
            <a:spLocks noGrp="1"/>
          </p:cNvSpPr>
          <p:nvPr>
            <p:ph type="ftr" sz="quarter" idx="11"/>
          </p:nvPr>
        </p:nvSpPr>
        <p:spPr>
          <a:xfrm>
            <a:off x="2067759" y="6564485"/>
            <a:ext cx="8056485" cy="29404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a:defRPr lang="en-US" sz="1100" b="1" i="1" smtClean="0">
                <a:solidFill>
                  <a:schemeClr val="tx1"/>
                </a:solidFill>
                <a:latin typeface="Times New Roman" panose="02020603050405020304" pitchFamily="18" charset="0"/>
                <a:cs typeface="Times New Roman" panose="02020603050405020304" pitchFamily="18" charset="0"/>
              </a:defRPr>
            </a:lvl1pPr>
          </a:lstStyle>
          <a:p>
            <a:pPr algn="ctr"/>
            <a:r>
              <a:rPr lang="en-IN" dirty="0"/>
              <a:t>CTRG-2025  | &lt; Presenter name&gt; </a:t>
            </a:r>
            <a:endParaRPr lang="en-US" dirty="0"/>
          </a:p>
        </p:txBody>
      </p:sp>
      <p:sp>
        <p:nvSpPr>
          <p:cNvPr id="8" name="Slide Number Placeholder 5">
            <a:extLst>
              <a:ext uri="{FF2B5EF4-FFF2-40B4-BE49-F238E27FC236}">
                <a16:creationId xmlns:a16="http://schemas.microsoft.com/office/drawing/2014/main" id="{04FD2CCA-F13B-F073-A22F-052C40752A71}"/>
              </a:ext>
            </a:extLst>
          </p:cNvPr>
          <p:cNvSpPr>
            <a:spLocks noGrp="1"/>
          </p:cNvSpPr>
          <p:nvPr>
            <p:ph type="sldNum" sz="quarter" idx="12"/>
          </p:nvPr>
        </p:nvSpPr>
        <p:spPr>
          <a:xfrm>
            <a:off x="11478566" y="6564485"/>
            <a:ext cx="416510" cy="294042"/>
          </a:xfrm>
          <a:noFill/>
          <a:ln>
            <a:noFill/>
          </a:ln>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lstStyle>
            <a:lvl1pPr>
              <a:defRPr lang="en-IN" sz="1100" b="1" i="1" smtClean="0">
                <a:solidFill>
                  <a:schemeClr val="tx1"/>
                </a:solidFill>
                <a:latin typeface="Times New Roman" panose="02020603050405020304" pitchFamily="18" charset="0"/>
                <a:cs typeface="Times New Roman" panose="02020603050405020304" pitchFamily="18" charset="0"/>
              </a:defRPr>
            </a:lvl1pPr>
          </a:lstStyle>
          <a:p>
            <a:pPr algn="ctr"/>
            <a:fld id="{895EE63E-25DA-4C50-9982-D0C286FFF665}" type="slidenum">
              <a:rPr lang="en-IN" smtClean="0"/>
              <a:pPr algn="ctr"/>
              <a:t>2</a:t>
            </a:fld>
            <a:endParaRPr lang="en-IN" dirty="0"/>
          </a:p>
        </p:txBody>
      </p:sp>
      <p:pic>
        <p:nvPicPr>
          <p:cNvPr id="9" name="Picture 8">
            <a:extLst>
              <a:ext uri="{FF2B5EF4-FFF2-40B4-BE49-F238E27FC236}">
                <a16:creationId xmlns:a16="http://schemas.microsoft.com/office/drawing/2014/main" id="{645714EB-D2E6-927E-53E2-E735BE6E385E}"/>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1478565" y="19050"/>
            <a:ext cx="664871" cy="667090"/>
          </a:xfrm>
          <a:prstGeom prst="rect">
            <a:avLst/>
          </a:prstGeom>
        </p:spPr>
      </p:pic>
      <p:cxnSp>
        <p:nvCxnSpPr>
          <p:cNvPr id="11" name="Straight Connector 10">
            <a:extLst>
              <a:ext uri="{FF2B5EF4-FFF2-40B4-BE49-F238E27FC236}">
                <a16:creationId xmlns:a16="http://schemas.microsoft.com/office/drawing/2014/main" id="{F6670312-ECD1-3CBF-E8E0-5E06C5E3C408}"/>
              </a:ext>
            </a:extLst>
          </p:cNvPr>
          <p:cNvCxnSpPr>
            <a:cxnSpLocks/>
          </p:cNvCxnSpPr>
          <p:nvPr userDrawn="1"/>
        </p:nvCxnSpPr>
        <p:spPr>
          <a:xfrm>
            <a:off x="101351" y="740563"/>
            <a:ext cx="11998914"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357D6C50-8F46-DC8A-AB54-C28D0BE384CA}"/>
              </a:ext>
            </a:extLst>
          </p:cNvPr>
          <p:cNvCxnSpPr>
            <a:cxnSpLocks/>
          </p:cNvCxnSpPr>
          <p:nvPr userDrawn="1"/>
        </p:nvCxnSpPr>
        <p:spPr>
          <a:xfrm>
            <a:off x="82125" y="6582304"/>
            <a:ext cx="11998914"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pic>
        <p:nvPicPr>
          <p:cNvPr id="17" name="Picture 16" descr="A close-up of a logo&#10;&#10;AI-generated content may be incorrect.">
            <a:extLst>
              <a:ext uri="{FF2B5EF4-FFF2-40B4-BE49-F238E27FC236}">
                <a16:creationId xmlns:a16="http://schemas.microsoft.com/office/drawing/2014/main" id="{D747858D-5604-5891-55E9-777910906F3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102814" y="56623"/>
            <a:ext cx="1325212" cy="578377"/>
          </a:xfrm>
          <a:prstGeom prst="rect">
            <a:avLst/>
          </a:prstGeom>
        </p:spPr>
      </p:pic>
      <p:grpSp>
        <p:nvGrpSpPr>
          <p:cNvPr id="13" name="Group 12">
            <a:extLst>
              <a:ext uri="{FF2B5EF4-FFF2-40B4-BE49-F238E27FC236}">
                <a16:creationId xmlns:a16="http://schemas.microsoft.com/office/drawing/2014/main" id="{339423B4-908F-4530-98F5-734F425D1BC8}"/>
              </a:ext>
            </a:extLst>
          </p:cNvPr>
          <p:cNvGrpSpPr/>
          <p:nvPr/>
        </p:nvGrpSpPr>
        <p:grpSpPr>
          <a:xfrm>
            <a:off x="8798560" y="45721"/>
            <a:ext cx="1198880" cy="629920"/>
            <a:chOff x="748106" y="4396246"/>
            <a:chExt cx="1551787" cy="1270737"/>
          </a:xfrm>
        </p:grpSpPr>
        <p:sp>
          <p:nvSpPr>
            <p:cNvPr id="14" name="Oval 13">
              <a:extLst>
                <a:ext uri="{FF2B5EF4-FFF2-40B4-BE49-F238E27FC236}">
                  <a16:creationId xmlns:a16="http://schemas.microsoft.com/office/drawing/2014/main" id="{3AE01856-A03B-4817-B6F9-229740607D80}"/>
                </a:ext>
              </a:extLst>
            </p:cNvPr>
            <p:cNvSpPr/>
            <p:nvPr/>
          </p:nvSpPr>
          <p:spPr>
            <a:xfrm>
              <a:off x="748106" y="4396246"/>
              <a:ext cx="1551787" cy="1270737"/>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lIns="72000" tIns="0" rIns="72000" bIns="0" rtlCol="0" anchor="ctr"/>
            <a:lstStyle/>
            <a:p>
              <a:pPr algn="ctr"/>
              <a:endParaRPr lang="en-IN" sz="1200"/>
            </a:p>
          </p:txBody>
        </p:sp>
        <p:sp>
          <p:nvSpPr>
            <p:cNvPr id="15" name="TextBox 14">
              <a:extLst>
                <a:ext uri="{FF2B5EF4-FFF2-40B4-BE49-F238E27FC236}">
                  <a16:creationId xmlns:a16="http://schemas.microsoft.com/office/drawing/2014/main" id="{9A3929B8-AF5B-49EE-9008-53E559E52B79}"/>
                </a:ext>
              </a:extLst>
            </p:cNvPr>
            <p:cNvSpPr txBox="1"/>
            <p:nvPr/>
          </p:nvSpPr>
          <p:spPr>
            <a:xfrm>
              <a:off x="834887" y="4691263"/>
              <a:ext cx="1406148" cy="769582"/>
            </a:xfrm>
            <a:prstGeom prst="rect">
              <a:avLst/>
            </a:prstGeom>
            <a:noFill/>
          </p:spPr>
          <p:txBody>
            <a:bodyPr wrap="square" lIns="72000" tIns="0" rIns="72000" bIns="0" rtlCol="0">
              <a:spAutoFit/>
            </a:bodyPr>
            <a:lstStyle/>
            <a:p>
              <a:pPr algn="ctr">
                <a:lnSpc>
                  <a:spcPct val="80000"/>
                </a:lnSpc>
              </a:pPr>
              <a:r>
                <a:rPr lang="en-GB" sz="1200" dirty="0"/>
                <a:t>Presenter’s Organization  Logo</a:t>
              </a:r>
              <a:endParaRPr lang="en-IN" sz="1200" dirty="0"/>
            </a:p>
          </p:txBody>
        </p:sp>
      </p:grpSp>
    </p:spTree>
    <p:extLst>
      <p:ext uri="{BB962C8B-B14F-4D97-AF65-F5344CB8AC3E}">
        <p14:creationId xmlns:p14="http://schemas.microsoft.com/office/powerpoint/2010/main" val="32871651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59</TotalTime>
  <Words>324</Words>
  <Application>Microsoft Office PowerPoint</Application>
  <PresentationFormat>Widescreen</PresentationFormat>
  <Paragraphs>29</Paragraphs>
  <Slides>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Aptos</vt:lpstr>
      <vt:lpstr>Aptos Display</vt:lpstr>
      <vt:lpstr>Arial</vt:lpstr>
      <vt:lpstr>Calibri</vt:lpstr>
      <vt:lpstr>Times New Roman</vt:lpstr>
      <vt:lpstr>Office Theme</vt:lpstr>
      <vt:lpstr>PowerPoint Presentation</vt:lpstr>
      <vt:lpstr>Click here to add title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Saswat Dash</dc:creator>
  <cp:lastModifiedBy>Surya</cp:lastModifiedBy>
  <cp:revision>12</cp:revision>
  <dcterms:created xsi:type="dcterms:W3CDTF">2025-11-25T05:26:37Z</dcterms:created>
  <dcterms:modified xsi:type="dcterms:W3CDTF">2025-11-27T07:10:29Z</dcterms:modified>
</cp:coreProperties>
</file>